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Oswald" panose="02000503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Oswald" panose="020B0604020202020204" charset="0"/>
              </a:rPr>
              <a:t>TurtleLife</a:t>
            </a:r>
            <a:r>
              <a:rPr lang="pt-BR" sz="2400" dirty="0">
                <a:latin typeface="Oswald" panose="020B0604020202020204" charset="0"/>
              </a:rPr>
              <a:t> 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5" y="980949"/>
            <a:ext cx="7114224" cy="37746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NASCEU NOSSA EMPRESA</a:t>
            </a:r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Através da proposta de criação de um projeto.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do 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de cargos da equipe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Oswald" panose="020B0604020202020204" charset="0"/>
              </a:rPr>
              <a:t>Ínicio</a:t>
            </a:r>
            <a:r>
              <a:rPr lang="pt-BR" dirty="0">
                <a:latin typeface="Oswald" panose="020B0604020202020204" charset="0"/>
              </a:rPr>
              <a:t> do desenvolvimento do projeto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Apresentação da 1ª </a:t>
            </a:r>
            <a:r>
              <a:rPr lang="pt-BR" dirty="0" err="1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25/09</a:t>
            </a: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Como a falta delas impactam no nosso planeta?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Qual a importância no 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Curiosidades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579260" y="1788904"/>
            <a:ext cx="272864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 e</a:t>
            </a:r>
            <a:br>
              <a:rPr lang="pt-BR" dirty="0">
                <a:solidFill>
                  <a:srgbClr val="545353"/>
                </a:solidFill>
              </a:rPr>
            </a:br>
            <a:r>
              <a:rPr lang="pt-BR" dirty="0">
                <a:solidFill>
                  <a:srgbClr val="545353"/>
                </a:solidFill>
              </a:rPr>
              <a:t>Variações de temperatura</a:t>
            </a:r>
            <a:br>
              <a:rPr lang="pt-BR" dirty="0">
                <a:solidFill>
                  <a:srgbClr val="545353"/>
                </a:solidFill>
              </a:rPr>
            </a:b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Poluição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633063" y="2327767"/>
            <a:ext cx="1013431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311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Oswald</vt:lpstr>
      <vt:lpstr>Arial</vt:lpstr>
      <vt:lpstr>Open Sans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 e Variações de temperatura 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Rafael Luzetti</cp:lastModifiedBy>
  <cp:revision>24</cp:revision>
  <dcterms:modified xsi:type="dcterms:W3CDTF">2020-10-02T15:34:06Z</dcterms:modified>
</cp:coreProperties>
</file>